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lgerian" pitchFamily="82" charset="0"/>
              </a:rPr>
              <a:t>CHANDIDAS</a:t>
            </a:r>
            <a:r>
              <a:rPr lang="en-US" dirty="0" smtClean="0">
                <a:latin typeface="Algerian" pitchFamily="82" charset="0"/>
              </a:rPr>
              <a:t> MAHAVIDYALAYA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lgerian" pitchFamily="82" charset="0"/>
              </a:rPr>
              <a:t>DEPARTMEANT OF GEOGRAPHY</a:t>
            </a:r>
          </a:p>
          <a:p>
            <a:endParaRPr lang="en-US" dirty="0" smtClean="0">
              <a:solidFill>
                <a:srgbClr val="7030A0"/>
              </a:solidFill>
              <a:latin typeface="Algerian" pitchFamily="82" charset="0"/>
            </a:endParaRPr>
          </a:p>
          <a:p>
            <a:r>
              <a:rPr lang="en-IN" dirty="0" smtClean="0">
                <a:solidFill>
                  <a:srgbClr val="7030A0"/>
                </a:solidFill>
                <a:latin typeface="Algerian" pitchFamily="82" charset="0"/>
              </a:rPr>
              <a:t>Topic.-  Urban Site &amp; situation</a:t>
            </a:r>
          </a:p>
          <a:p>
            <a:endParaRPr lang="en-IN" dirty="0" smtClean="0">
              <a:solidFill>
                <a:srgbClr val="7030A0"/>
              </a:solidFill>
              <a:latin typeface="Algerian" pitchFamily="82" charset="0"/>
            </a:endParaRPr>
          </a:p>
          <a:p>
            <a:r>
              <a:rPr lang="en-IN" sz="2800" dirty="0" smtClean="0">
                <a:solidFill>
                  <a:srgbClr val="7030A0"/>
                </a:solidFill>
                <a:latin typeface="Algerian" pitchFamily="82" charset="0"/>
              </a:rPr>
              <a:t>Prof.- </a:t>
            </a:r>
            <a:r>
              <a:rPr lang="en-IN" sz="2800" dirty="0" err="1" smtClean="0">
                <a:solidFill>
                  <a:srgbClr val="7030A0"/>
                </a:solidFill>
                <a:latin typeface="Algerian" pitchFamily="82" charset="0"/>
              </a:rPr>
              <a:t>Indrajit</a:t>
            </a:r>
            <a:r>
              <a:rPr lang="en-IN" sz="2800" dirty="0" smtClean="0">
                <a:solidFill>
                  <a:srgbClr val="7030A0"/>
                </a:solidFill>
                <a:latin typeface="Algerian" pitchFamily="82" charset="0"/>
              </a:rPr>
              <a:t> </a:t>
            </a:r>
            <a:r>
              <a:rPr lang="en-IN" sz="2800" dirty="0" err="1" smtClean="0">
                <a:solidFill>
                  <a:srgbClr val="7030A0"/>
                </a:solidFill>
                <a:latin typeface="Algerian" pitchFamily="82" charset="0"/>
              </a:rPr>
              <a:t>Mandal</a:t>
            </a:r>
            <a:endParaRPr lang="en-US" sz="2000" dirty="0" smtClean="0">
              <a:solidFill>
                <a:srgbClr val="7030A0"/>
              </a:solidFill>
              <a:latin typeface="Algerian" pitchFamily="8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age3.slideserve.com/5434269/slide9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3.slideserve.com/5434269/slide10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age3.slideserve.com/5434269/slide11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3.slideserve.com/5434269/aspect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age3.slideserve.com/5434269/slide13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mage3.slideserve.com/5434269/slide14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age3.slideserve.com/5434269/shelter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age3.slideserve.com/5434269/water-supply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age3.slideserve.com/5434269/dry-point-sites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age3.slideserve.com/5434269/wet-point-sites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te and situation 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14400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age3.slideserve.com/5434269/defence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age3.slideserve.com/5434269/defence1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age3.slideserve.com/5434269/resources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age3.slideserve.com/5434269/mining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age3.slideserve.com/5434269/food-oil-and-metals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age3.slideserve.com/5434269/site-characteristics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image3.slideserve.com/5434269/route-centres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age3.slideserve.com/5434269/bridging-points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age3.slideserve.com/5434269/benefits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age3.slideserve.com/5434269/the-confluence-has-2-rivers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age3.slideserve.com/5434269/slide2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mage3.slideserve.com/5434269/situation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mage3.slideserve.com/5434269/slide30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mage3.slideserve.com/5434269/slide31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mage3.slideserve.com/5434269/slide32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image3.slideserve.com/5434269/slide33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mage3.slideserve.com/5434269/slide34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image3.slideserve.com/5434269/slide35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image3.slideserve.com/5434269/slide36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image3.slideserve.com/5434269/slide37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image3.slideserve.com/5434269/slide38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3.slideserve.com/5434269/slide3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IN" sz="4800" dirty="0" smtClean="0">
                <a:latin typeface="Algerian" pitchFamily="82" charset="0"/>
              </a:rPr>
              <a:t>Thank you</a:t>
            </a:r>
            <a:endParaRPr lang="en-US" sz="48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mage3.slideserve.com/5434269/slide4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3.slideserve.com/5434269/slide5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age3.slideserve.com/5434269/slide6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age3.slideserve.com/5434269/slide7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age3.slideserve.com/5434269/slide8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</Words>
  <Application>Microsoft Office PowerPoint</Application>
  <PresentationFormat>On-screen Show (4:3)</PresentationFormat>
  <Paragraphs>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CHANDIDAS MAHAVIDYALAYA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Windows User</cp:lastModifiedBy>
  <cp:revision>36</cp:revision>
  <dcterms:created xsi:type="dcterms:W3CDTF">2006-08-16T00:00:00Z</dcterms:created>
  <dcterms:modified xsi:type="dcterms:W3CDTF">2023-01-01T14:24:34Z</dcterms:modified>
</cp:coreProperties>
</file>